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59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6" autoAdjust="0"/>
    <p:restoredTop sz="94660"/>
  </p:normalViewPr>
  <p:slideViewPr>
    <p:cSldViewPr>
      <p:cViewPr varScale="1">
        <p:scale>
          <a:sx n="65" d="100"/>
          <a:sy n="65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0098-8452-4C2B-ABA1-E165CA993A2A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CD08AD87-C25F-4647-9AE1-0FBFC6996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615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0098-8452-4C2B-ABA1-E165CA993A2A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AD87-C25F-4647-9AE1-0FBFC6996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13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0098-8452-4C2B-ABA1-E165CA993A2A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AD87-C25F-4647-9AE1-0FBFC6996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668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0098-8452-4C2B-ABA1-E165CA993A2A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AD87-C25F-4647-9AE1-0FBFC6996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14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DE30098-8452-4C2B-ABA1-E165CA993A2A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CD08AD87-C25F-4647-9AE1-0FBFC6996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307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0098-8452-4C2B-ABA1-E165CA993A2A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AD87-C25F-4647-9AE1-0FBFC6996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046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0098-8452-4C2B-ABA1-E165CA993A2A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AD87-C25F-4647-9AE1-0FBFC6996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008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DE30098-8452-4C2B-ABA1-E165CA993A2A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AD87-C25F-4647-9AE1-0FBFC6996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97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0098-8452-4C2B-ABA1-E165CA993A2A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AD87-C25F-4647-9AE1-0FBFC6996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150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0098-8452-4C2B-ABA1-E165CA993A2A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AD87-C25F-4647-9AE1-0FBFC6996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298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0098-8452-4C2B-ABA1-E165CA993A2A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AD87-C25F-4647-9AE1-0FBFC6996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732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DE30098-8452-4C2B-ABA1-E165CA993A2A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CD08AD87-C25F-4647-9AE1-0FBFC6996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479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 smtClean="0"/>
              <a:t>«Сетевая пара» как инструмент повышения качества в образовательных организациях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Шонтукова Ирина Васильевна, </a:t>
            </a:r>
            <a:r>
              <a:rPr lang="ru-RU" dirty="0" err="1" smtClean="0"/>
              <a:t>к.п.н</a:t>
            </a:r>
            <a:r>
              <a:rPr lang="ru-RU" dirty="0" smtClean="0"/>
              <a:t>., доцент, </a:t>
            </a:r>
            <a:r>
              <a:rPr lang="ru-RU" smtClean="0"/>
              <a:t>заместитель директора ГБУ ДПО ЦНППМПР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36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6059016" cy="1143000"/>
          </a:xfrm>
        </p:spPr>
        <p:txBody>
          <a:bodyPr/>
          <a:lstStyle/>
          <a:p>
            <a:r>
              <a:rPr lang="ru-RU" dirty="0" smtClean="0"/>
              <a:t>Есть контакт!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527134"/>
            <a:ext cx="8003232" cy="3599029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Сетевое </a:t>
            </a:r>
            <a:r>
              <a:rPr lang="ru-RU" dirty="0"/>
              <a:t>взаимодействие в образовании - это сложный механизм, благодаря которому происходит вовлечение сразу нескольких организаций в учебный или внеурочный </a:t>
            </a:r>
            <a:r>
              <a:rPr lang="ru-RU" dirty="0" smtClean="0"/>
              <a:t>процесс</a:t>
            </a:r>
          </a:p>
          <a:p>
            <a:pPr marL="0" indent="0" algn="ctr">
              <a:buNone/>
            </a:pPr>
            <a:r>
              <a:rPr lang="ru-RU" dirty="0"/>
              <a:t>Цель сетевого взаимодействия образовательных организаций – создание единого образовательного пространства для обеспечения качества и доступности образования, выполнение заказа общества на формирование успешной личности</a:t>
            </a:r>
          </a:p>
        </p:txBody>
      </p:sp>
    </p:spTree>
    <p:extLst>
      <p:ext uri="{BB962C8B-B14F-4D97-AF65-F5344CB8AC3E}">
        <p14:creationId xmlns:p14="http://schemas.microsoft.com/office/powerpoint/2010/main" val="28257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/>
              <a:t>Ключевые задачи, решаемые в процессе сетевого взаимодействия: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обмен </a:t>
            </a:r>
            <a:r>
              <a:rPr lang="ru-RU" dirty="0"/>
              <a:t>опытом, совместная реализация образовательных проектов и социальных инициатив, совершенствование образовательной среды учреждения;</a:t>
            </a:r>
          </a:p>
          <a:p>
            <a:r>
              <a:rPr lang="ru-RU" dirty="0"/>
              <a:t>объединение образовательных </a:t>
            </a:r>
            <a:r>
              <a:rPr lang="ru-RU" dirty="0" smtClean="0"/>
              <a:t>ресурсов образовательных организаций;</a:t>
            </a:r>
          </a:p>
          <a:p>
            <a:r>
              <a:rPr lang="ru-RU" dirty="0"/>
              <a:t>создание общего программно-методического пространства для реализации ФГОС </a:t>
            </a:r>
            <a:r>
              <a:rPr lang="ru-RU" dirty="0" smtClean="0"/>
              <a:t>ОО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802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Особенности взаимодействия </a:t>
            </a:r>
            <a:r>
              <a:rPr lang="ru-RU" dirty="0" err="1" smtClean="0"/>
              <a:t>оо</a:t>
            </a:r>
            <a:r>
              <a:rPr lang="ru-RU" dirty="0" smtClean="0"/>
              <a:t> в «сетевой паре»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Процесс передачи опыта идет в основном в одном направлении: от успешной школы к ШНОР;</a:t>
            </a:r>
          </a:p>
          <a:p>
            <a:r>
              <a:rPr lang="ru-RU" dirty="0" smtClean="0"/>
              <a:t>В большей степени используется кадровый и учебно-методический потенциал успешной школы;</a:t>
            </a:r>
          </a:p>
          <a:p>
            <a:r>
              <a:rPr lang="ru-RU" dirty="0" smtClean="0"/>
              <a:t>Однако развитие (приращение) в процессе взаимодействия получают обе образовательные организации</a:t>
            </a:r>
          </a:p>
          <a:p>
            <a:r>
              <a:rPr lang="ru-RU" dirty="0"/>
              <a:t>С</a:t>
            </a:r>
            <a:r>
              <a:rPr lang="ru-RU" dirty="0" smtClean="0"/>
              <a:t>етевое взаимодействие по типу «Сетевой пары» можно определить как одну их форм наставничества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14308" y="4653136"/>
            <a:ext cx="1612774" cy="1703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958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«Сетевая пара» как форма наставничества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Наставничество - универсальная технология передачи опыта, знаний, формирования навыков, компетенций, </a:t>
            </a:r>
            <a:r>
              <a:rPr lang="ru-RU" dirty="0" err="1"/>
              <a:t>метакомпетенций</a:t>
            </a:r>
            <a:r>
              <a:rPr lang="ru-RU" dirty="0"/>
              <a:t> и ценностей через неформальное </a:t>
            </a:r>
            <a:r>
              <a:rPr lang="ru-RU" dirty="0" err="1"/>
              <a:t>взаимообогащающее</a:t>
            </a:r>
            <a:r>
              <a:rPr lang="ru-RU" dirty="0"/>
              <a:t> общение, основанное на доверии и партнерстве. </a:t>
            </a:r>
            <a:endParaRPr lang="ru-RU" dirty="0" smtClean="0"/>
          </a:p>
          <a:p>
            <a:r>
              <a:rPr lang="ru-RU" dirty="0" smtClean="0"/>
              <a:t>Форма </a:t>
            </a:r>
            <a:r>
              <a:rPr lang="ru-RU" dirty="0"/>
              <a:t>наставничества - способ реализации целевой модели через организацию работы </a:t>
            </a:r>
            <a:r>
              <a:rPr lang="ru-RU" b="1" dirty="0"/>
              <a:t>наставнической пары </a:t>
            </a:r>
            <a:r>
              <a:rPr lang="ru-RU" dirty="0"/>
              <a:t>или группы, участники которой находятся в заданной обстоятельствами ролевой ситуации, определяемой основной деятельностью и позицией участников</a:t>
            </a:r>
            <a:r>
              <a:rPr lang="ru-RU" dirty="0" smtClean="0"/>
              <a:t>.</a:t>
            </a:r>
          </a:p>
          <a:p>
            <a:r>
              <a:rPr lang="ru-RU" sz="1200" dirty="0"/>
              <a:t>(МЕТОДИЧЕСКИЕ </a:t>
            </a:r>
            <a:r>
              <a:rPr lang="ru-RU" sz="1200" dirty="0" smtClean="0"/>
              <a:t>РЕКОМЕНДАЦИИ ПО </a:t>
            </a:r>
            <a:r>
              <a:rPr lang="ru-RU" sz="1200" dirty="0"/>
              <a:t>ВНЕДРЕНИЮ МЕТОДОЛОГИИ (ЦЕЛЕВОЙ МОДЕЛИ) </a:t>
            </a:r>
            <a:r>
              <a:rPr lang="ru-RU" sz="1200" dirty="0" smtClean="0"/>
              <a:t>НАСТАВНИЧЕСТВА ОБУЧАЮЩИХСЯ </a:t>
            </a:r>
            <a:r>
              <a:rPr lang="ru-RU" sz="1200" dirty="0"/>
              <a:t>ДЛЯ ОРГАНИЗАЦИЙ, ОСУЩЕСТВЛЯЮЩИХ </a:t>
            </a:r>
            <a:r>
              <a:rPr lang="ru-RU" sz="1200" dirty="0" smtClean="0"/>
              <a:t>ОБРАЗОВАТЕЛЬНУЮ ДЕЯТЕЛЬНОСТЬ </a:t>
            </a:r>
            <a:r>
              <a:rPr lang="ru-RU" sz="1200" dirty="0"/>
              <a:t>ПО ОБЩЕОБРАЗОВАТЕЛЬНЫМ, </a:t>
            </a:r>
            <a:r>
              <a:rPr lang="ru-RU" sz="1200" dirty="0" smtClean="0"/>
              <a:t>ДОПОЛНИТЕЛЬНЫМ ОБЩЕОБРАЗОВАТЕЛЬНЫМ </a:t>
            </a:r>
            <a:r>
              <a:rPr lang="ru-RU" sz="1200" dirty="0"/>
              <a:t>И ПРОГРАММАМ СРЕДНЕГО </a:t>
            </a:r>
            <a:r>
              <a:rPr lang="ru-RU" sz="1200" dirty="0" smtClean="0"/>
              <a:t>ПРОФЕССИОНАЛЬНОГО ОБРАЗОВАНИЯ</a:t>
            </a:r>
            <a:r>
              <a:rPr lang="ru-RU" sz="1200" dirty="0"/>
              <a:t>, В ТОМ ЧИСЛЕ С ПРИМЕНЕНИЕМ ЛУЧШИХ </a:t>
            </a:r>
            <a:r>
              <a:rPr lang="ru-RU" sz="1200" dirty="0" smtClean="0"/>
              <a:t>ПРАКТИК ОБМЕНА </a:t>
            </a:r>
            <a:r>
              <a:rPr lang="ru-RU" sz="1200" dirty="0"/>
              <a:t>ОПЫТОМ МЕЖДУ ОБУЧАЮЩИМИСЯ)</a:t>
            </a:r>
          </a:p>
        </p:txBody>
      </p:sp>
    </p:spTree>
    <p:extLst>
      <p:ext uri="{BB962C8B-B14F-4D97-AF65-F5344CB8AC3E}">
        <p14:creationId xmlns:p14="http://schemas.microsoft.com/office/powerpoint/2010/main" val="664379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Алгоритм выстраивания взаимодействия в «сетевой паре»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Подготовка совместных и локальных документов:</a:t>
            </a:r>
          </a:p>
          <a:p>
            <a:r>
              <a:rPr lang="ru-RU" dirty="0" smtClean="0"/>
              <a:t>- Соглашение (Договор) о сетевом взаимодействии</a:t>
            </a:r>
          </a:p>
          <a:p>
            <a:r>
              <a:rPr lang="ru-RU" dirty="0" smtClean="0"/>
              <a:t>- Совместный план мероприятий в рамках реализации Соглашения (Договора)</a:t>
            </a:r>
          </a:p>
          <a:p>
            <a:r>
              <a:rPr lang="ru-RU" dirty="0" smtClean="0"/>
              <a:t>- Приказы по каждой ОО о  реализации плана мероприятий и утверждении дорожной карты</a:t>
            </a:r>
          </a:p>
          <a:p>
            <a:r>
              <a:rPr lang="ru-RU" b="1" i="1" dirty="0" smtClean="0"/>
              <a:t>Проведение организационных мероприятий в каждой ОО:</a:t>
            </a:r>
          </a:p>
          <a:p>
            <a:r>
              <a:rPr lang="ru-RU" dirty="0" smtClean="0"/>
              <a:t>- Определение в каждой ОО состава школьных команд</a:t>
            </a:r>
          </a:p>
          <a:p>
            <a:r>
              <a:rPr lang="ru-RU" dirty="0" smtClean="0"/>
              <a:t>- Распределение ролей в командах</a:t>
            </a:r>
          </a:p>
          <a:p>
            <a:r>
              <a:rPr lang="ru-RU" dirty="0" smtClean="0"/>
              <a:t>- Определение необходимых ресурсов для реализации плана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629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Эффекты сетевого взаимодействия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85800" y="2093976"/>
            <a:ext cx="7772400" cy="407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915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5104608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0202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133</TotalTime>
  <Words>360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Дерево</vt:lpstr>
      <vt:lpstr>«Сетевая пара» как инструмент повышения качества в образовательных организациях</vt:lpstr>
      <vt:lpstr>Есть контакт!</vt:lpstr>
      <vt:lpstr>Ключевые задачи, решаемые в процессе сетевого взаимодействия: </vt:lpstr>
      <vt:lpstr>Особенности взаимодействия оо в «сетевой паре»</vt:lpstr>
      <vt:lpstr>«Сетевая пара» как форма наставничества</vt:lpstr>
      <vt:lpstr>Алгоритм выстраивания взаимодействия в «сетевой паре»</vt:lpstr>
      <vt:lpstr>Эффекты сетевого взаимодействия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Мадина</dc:creator>
  <cp:lastModifiedBy>Zarina</cp:lastModifiedBy>
  <cp:revision>18</cp:revision>
  <dcterms:created xsi:type="dcterms:W3CDTF">2021-02-24T14:11:18Z</dcterms:created>
  <dcterms:modified xsi:type="dcterms:W3CDTF">2021-05-19T12:38:31Z</dcterms:modified>
</cp:coreProperties>
</file>